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54FC-0A1E-4082-9677-B8862513B4ED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48D89-0E8A-40B8-9202-89D79768DD0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Piano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pian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896" y="3861048"/>
            <a:ext cx="1878994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Seating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 partner, </a:t>
            </a:r>
            <a:r>
              <a:rPr lang="en-US" dirty="0"/>
              <a:t>think of </a:t>
            </a:r>
            <a:r>
              <a:rPr lang="en-US" dirty="0" smtClean="0"/>
              <a:t>a question </a:t>
            </a:r>
            <a:r>
              <a:rPr lang="en-US" dirty="0"/>
              <a:t>that </a:t>
            </a:r>
            <a:r>
              <a:rPr lang="en-US" dirty="0" smtClean="0"/>
              <a:t>you </a:t>
            </a:r>
            <a:r>
              <a:rPr lang="en-US" dirty="0"/>
              <a:t>would like to ask the old </a:t>
            </a:r>
            <a:r>
              <a:rPr lang="en-US" dirty="0" smtClean="0"/>
              <a:t>man.</a:t>
            </a:r>
            <a:endParaRPr lang="en-GB" dirty="0"/>
          </a:p>
        </p:txBody>
      </p:sp>
      <p:pic>
        <p:nvPicPr>
          <p:cNvPr id="4" name="Picture 8" descr="imag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3501008"/>
            <a:ext cx="485991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Piano</vt:lpstr>
      <vt:lpstr>Hot Seating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Piano</dc:title>
  <dc:creator>BCharnley</dc:creator>
  <cp:lastModifiedBy>BCharnley</cp:lastModifiedBy>
  <cp:revision>2</cp:revision>
  <dcterms:created xsi:type="dcterms:W3CDTF">2015-05-28T22:35:34Z</dcterms:created>
  <dcterms:modified xsi:type="dcterms:W3CDTF">2015-05-28T22:42:14Z</dcterms:modified>
</cp:coreProperties>
</file>